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5" r:id="rId5"/>
  </p:sldMasterIdLst>
  <p:notesMasterIdLst>
    <p:notesMasterId r:id="rId20"/>
  </p:notesMasterIdLst>
  <p:handoutMasterIdLst>
    <p:handoutMasterId r:id="rId21"/>
  </p:handoutMasterIdLst>
  <p:sldIdLst>
    <p:sldId id="396" r:id="rId6"/>
    <p:sldId id="440" r:id="rId7"/>
    <p:sldId id="425" r:id="rId8"/>
    <p:sldId id="426" r:id="rId9"/>
    <p:sldId id="424" r:id="rId10"/>
    <p:sldId id="333" r:id="rId11"/>
    <p:sldId id="455" r:id="rId12"/>
    <p:sldId id="423" r:id="rId13"/>
    <p:sldId id="355" r:id="rId14"/>
    <p:sldId id="453" r:id="rId15"/>
    <p:sldId id="434" r:id="rId16"/>
    <p:sldId id="436" r:id="rId17"/>
    <p:sldId id="454" r:id="rId18"/>
    <p:sldId id="310" r:id="rId19"/>
  </p:sldIdLst>
  <p:sldSz cx="9144000" cy="5143500"/>
  <p:notesSz cx="6858000" cy="9144000"/>
  <p:defaultTextStyle>
    <a:defPPr>
      <a:defRPr lang="en-US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5" Type="http://schemas.openxmlformats.org/officeDocument/2006/relationships/theme" Target="../theme/theme2.xml"/><Relationship Id="rId14" Type="http://schemas.openxmlformats.org/officeDocument/2006/relationships/image" Target="../media/image3.png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5" Type="http://schemas.openxmlformats.org/officeDocument/2006/relationships/image" Target="../media/image2.png"/><Relationship Id="rId14" Type="http://schemas.openxmlformats.org/officeDocument/2006/relationships/image" Target="../media/image4.png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5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